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7C6AA-1B99-4AE9-BFA9-7B189D0F2D77}" type="datetimeFigureOut">
              <a:rPr lang="de-AT" smtClean="0"/>
              <a:t>04.09.2019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4E7A7-342D-48DA-BB87-751F6D04E1E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175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6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4078-6B08-47DA-92A9-BF781C90A8A8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206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ADD1-01BC-46F4-9AC1-D3A6B8446942}" type="slidenum">
              <a:rPr lang="de-AT" smtClean="0"/>
              <a:pPr/>
              <a:t>‹Nr.›</a:t>
            </a:fld>
            <a:endParaRPr lang="de-AT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60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1996-E14A-4808-B0AE-FE4357D1C128}" type="slidenum">
              <a:rPr lang="de-AT" smtClean="0"/>
              <a:pPr/>
              <a:t>‹Nr.›</a:t>
            </a:fld>
            <a:endParaRPr lang="de-AT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18064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1996-E14A-4808-B0AE-FE4357D1C128}" type="slidenum">
              <a:rPr lang="de-AT" smtClean="0"/>
              <a:pPr/>
              <a:t>‹Nr.›</a:t>
            </a:fld>
            <a:endParaRPr lang="de-AT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01027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C770-9D76-44A7-B3EB-A40A89005603}" type="slidenum">
              <a:rPr lang="de-AT" smtClean="0"/>
              <a:pPr/>
              <a:t>‹Nr.›</a:t>
            </a:fld>
            <a:endParaRPr lang="de-AT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97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1996-E14A-4808-B0AE-FE4357D1C128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5824328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101C-1C77-4D48-BD39-A3953658431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231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9611-BD30-46E2-A07B-CD5A3A7C3066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855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547C-C2D5-4D2D-84FE-5CA36B8B2314}" type="slidenum">
              <a:rPr lang="de-AT" smtClean="0"/>
              <a:pPr/>
              <a:t>‹Nr.›</a:t>
            </a:fld>
            <a:endParaRPr lang="de-AT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42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457E-9482-4127-9268-A9166FE27573}" type="slidenum">
              <a:rPr lang="de-AT" smtClean="0"/>
              <a:pPr/>
              <a:t>‹Nr.›</a:t>
            </a:fld>
            <a:endParaRPr lang="de-AT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73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3411996-E14A-4808-B0AE-FE4357D1C128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429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de-AT" sz="3600" dirty="0" smtClean="0"/>
              <a:t>WGG-Novelle </a:t>
            </a:r>
            <a:br>
              <a:rPr lang="de-AT" sz="3600" dirty="0" smtClean="0"/>
            </a:br>
            <a:r>
              <a:rPr lang="de-AT" sz="3600" dirty="0" smtClean="0"/>
              <a:t>2019</a:t>
            </a:r>
            <a:endParaRPr lang="de-AT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sz="2400" dirty="0" smtClean="0"/>
              <a:t>GRUNDSÄTZE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0559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 err="1" smtClean="0"/>
              <a:t>zeitplan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März 2018: Start Sondierungen</a:t>
            </a:r>
          </a:p>
          <a:p>
            <a:r>
              <a:rPr lang="de-AT" dirty="0" smtClean="0"/>
              <a:t>13. November 2018: </a:t>
            </a:r>
            <a:r>
              <a:rPr lang="de-AT" dirty="0" err="1" smtClean="0"/>
              <a:t>Bautenausschuss</a:t>
            </a:r>
            <a:r>
              <a:rPr lang="de-AT" dirty="0" smtClean="0"/>
              <a:t> (Entschließung)</a:t>
            </a:r>
          </a:p>
          <a:p>
            <a:r>
              <a:rPr lang="de-AT" dirty="0" smtClean="0"/>
              <a:t>Jänner 2019: Verhandlungsbeginn</a:t>
            </a:r>
          </a:p>
          <a:p>
            <a:r>
              <a:rPr lang="de-AT" dirty="0" smtClean="0"/>
              <a:t>25. Juni 2019: </a:t>
            </a:r>
            <a:r>
              <a:rPr lang="de-AT" dirty="0" err="1" smtClean="0"/>
              <a:t>Bautenausschuss</a:t>
            </a:r>
            <a:r>
              <a:rPr lang="de-AT" dirty="0" smtClean="0"/>
              <a:t> (WGG-Novelle)</a:t>
            </a:r>
            <a:endParaRPr lang="de-AT" dirty="0"/>
          </a:p>
          <a:p>
            <a:r>
              <a:rPr lang="de-AT" dirty="0" smtClean="0"/>
              <a:t>3. Juli 2019: NR-Beschluss</a:t>
            </a:r>
            <a:endParaRPr lang="de-AT" dirty="0"/>
          </a:p>
          <a:p>
            <a:r>
              <a:rPr lang="de-AT" dirty="0" smtClean="0"/>
              <a:t>1. August 2019: Inkrafttreten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82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Hauptthemen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Eigentum</a:t>
            </a:r>
          </a:p>
          <a:p>
            <a:r>
              <a:rPr lang="de-AT" dirty="0" smtClean="0"/>
              <a:t>Drittstaatsangehörige</a:t>
            </a:r>
          </a:p>
          <a:p>
            <a:r>
              <a:rPr lang="de-AT" dirty="0" smtClean="0"/>
              <a:t>Gewaltschutz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590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SENSIBLE </a:t>
            </a:r>
            <a:r>
              <a:rPr lang="de-AT" dirty="0" err="1" smtClean="0"/>
              <a:t>tHEMEN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Eigentum</a:t>
            </a:r>
          </a:p>
          <a:p>
            <a:r>
              <a:rPr lang="de-AT" dirty="0" smtClean="0"/>
              <a:t>Umwelt</a:t>
            </a:r>
          </a:p>
          <a:p>
            <a:r>
              <a:rPr lang="de-AT" dirty="0" smtClean="0"/>
              <a:t>Bezüge</a:t>
            </a:r>
          </a:p>
          <a:p>
            <a:r>
              <a:rPr lang="de-AT" dirty="0" smtClean="0"/>
              <a:t>Geschäftskreis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522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 err="1" smtClean="0"/>
              <a:t>rp</a:t>
            </a:r>
            <a:r>
              <a:rPr lang="de-AT" dirty="0" smtClean="0"/>
              <a:t> UMGESETZT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de-AT" dirty="0" smtClean="0"/>
              <a:t>Eigentumsbildung / Mietkauf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AT" dirty="0" smtClean="0"/>
              <a:t>Investitionsanreize für Neubau und Sanierung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AT" dirty="0" smtClean="0"/>
              <a:t>Modernisierung der Wohnungsgemeinnützigkeit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AT" dirty="0" smtClean="0"/>
              <a:t>Erhöhte Qualifikationsanforderungen</a:t>
            </a:r>
          </a:p>
          <a:p>
            <a:pPr>
              <a:buFont typeface="Wingdings" panose="05000000000000000000" pitchFamily="2" charset="2"/>
              <a:buChar char="ü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7409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0</TotalTime>
  <Words>61</Words>
  <Application>Microsoft Office PowerPoint</Application>
  <PresentationFormat>Bildschirmpräsentation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Wingdings</vt:lpstr>
      <vt:lpstr>Gallery</vt:lpstr>
      <vt:lpstr>WGG-Novelle  2019</vt:lpstr>
      <vt:lpstr> zeitplan</vt:lpstr>
      <vt:lpstr> Hauptthemen</vt:lpstr>
      <vt:lpstr> SENSIBLE tHEMEN</vt:lpstr>
      <vt:lpstr> rp UMGESETZT</vt:lpstr>
    </vt:vector>
  </TitlesOfParts>
  <Company>WKO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Hasenhüttl Hartmut, Mag., WKÖ FV-Immobilien</dc:creator>
  <cp:lastModifiedBy>Sungler Sophia</cp:lastModifiedBy>
  <cp:revision>24</cp:revision>
  <cp:lastPrinted>2019-09-03T08:20:34Z</cp:lastPrinted>
  <dcterms:created xsi:type="dcterms:W3CDTF">2018-08-31T12:20:26Z</dcterms:created>
  <dcterms:modified xsi:type="dcterms:W3CDTF">2019-09-04T21:13:44Z</dcterms:modified>
</cp:coreProperties>
</file>